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70" r:id="rId2"/>
    <p:sldId id="260" r:id="rId3"/>
    <p:sldId id="269" r:id="rId4"/>
    <p:sldId id="267" r:id="rId5"/>
    <p:sldId id="268" r:id="rId6"/>
    <p:sldId id="258" r:id="rId7"/>
    <p:sldId id="262" r:id="rId8"/>
    <p:sldId id="263" r:id="rId9"/>
  </p:sldIdLst>
  <p:sldSz cx="9144000" cy="6858000" type="screen4x3"/>
  <p:notesSz cx="6858000" cy="9144000"/>
  <p:embeddedFontLst>
    <p:embeddedFont>
      <p:font typeface="Calibri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E4701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90" d="100"/>
          <a:sy n="90" d="100"/>
        </p:scale>
        <p:origin x="-600" y="-5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3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MARGINALISM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3-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ECONOMICS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3</a:t>
            </a:r>
            <a:r>
              <a:rPr lang="en-US" sz="8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EDITION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©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63205"/>
            <a:ext cx="8229600" cy="180399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800" dirty="0"/>
              <a:t>How do you know when </a:t>
            </a:r>
            <a:endParaRPr lang="en-US" sz="4800" dirty="0" smtClean="0"/>
          </a:p>
          <a:p>
            <a:pPr marL="0" indent="0" algn="ctr">
              <a:buNone/>
            </a:pPr>
            <a:r>
              <a:rPr lang="en-US" sz="4800" dirty="0" smtClean="0"/>
              <a:t>one </a:t>
            </a:r>
            <a:r>
              <a:rPr lang="en-US" sz="4800" dirty="0"/>
              <a:t>more is too much?</a:t>
            </a:r>
          </a:p>
        </p:txBody>
      </p:sp>
    </p:spTree>
    <p:extLst>
      <p:ext uri="{BB962C8B-B14F-4D97-AF65-F5344CB8AC3E}">
        <p14:creationId xmlns:p14="http://schemas.microsoft.com/office/powerpoint/2010/main" xmlns="" val="261892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2057401"/>
            <a:ext cx="6858000" cy="23621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latin typeface="+mn-lt"/>
              </a:rPr>
              <a:t>Marginal utility is the extra value or additional satisfaction a consumer obtains from consuming one additional unit of output.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95500"/>
            <a:ext cx="8229600" cy="2667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 smtClean="0"/>
              <a:t>Diminishing marginal utility is when the additional satisfaction or marginal utility associated with consuming additional units of the same product in a given amount of time eventually declines.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1700"/>
            <a:ext cx="7467600" cy="2514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Marginal analysis is a decision-making tool for comparing the additional or marginal benefits of a course of action to the additional or marginal costs.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0" y="3429000"/>
            <a:ext cx="457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72488" y="1225734"/>
          <a:ext cx="6934200" cy="4489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7312"/>
                <a:gridCol w="1676400"/>
                <a:gridCol w="1346808"/>
                <a:gridCol w="1386840"/>
                <a:gridCol w="1386840"/>
              </a:tblGrid>
              <a:tr h="529771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dirty="0" smtClean="0">
                          <a:solidFill>
                            <a:schemeClr val="tx1"/>
                          </a:solidFill>
                          <a:latin typeface="+mn-lt"/>
                        </a:rPr>
                        <a:t>Glove Production Table</a:t>
                      </a:r>
                      <a:endParaRPr lang="en-GB" sz="28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84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994229">
                <a:tc>
                  <a:txBody>
                    <a:bodyPr/>
                    <a:lstStyle/>
                    <a:p>
                      <a:pPr algn="ctr"/>
                      <a:r>
                        <a:rPr lang="en-GB" sz="2000" dirty="0" smtClean="0"/>
                        <a:t>Number of </a:t>
                      </a:r>
                      <a:r>
                        <a:rPr lang="en-GB" sz="2000" dirty="0" smtClean="0"/>
                        <a:t>Workers</a:t>
                      </a:r>
                      <a:endParaRPr lang="en-GB" sz="2000" dirty="0" smtClean="0"/>
                    </a:p>
                    <a:p>
                      <a:pPr algn="ctr"/>
                      <a:r>
                        <a:rPr lang="en-GB" sz="2000" dirty="0" smtClean="0"/>
                        <a:t>(1)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326515" algn="l"/>
                        </a:tabLst>
                      </a:pPr>
                      <a:r>
                        <a:rPr lang="en-US" sz="2000" dirty="0" smtClean="0"/>
                        <a:t>Number of </a:t>
                      </a:r>
                      <a:r>
                        <a:rPr lang="en-US" sz="2000" dirty="0" smtClean="0"/>
                        <a:t>Gloves Produced</a:t>
                      </a:r>
                      <a:endParaRPr lang="en-US" sz="2000" dirty="0" smtClean="0"/>
                    </a:p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326515" algn="l"/>
                        </a:tabLst>
                      </a:pPr>
                      <a:r>
                        <a:rPr lang="en-US" sz="2000" dirty="0" smtClean="0"/>
                        <a:t>(2)</a:t>
                      </a:r>
                      <a:endParaRPr lang="en-GB" sz="2000" dirty="0"/>
                    </a:p>
                  </a:txBody>
                  <a:tcPr anchor="ctr"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(3)</a:t>
                      </a:r>
                      <a:endParaRPr lang="en-US" sz="2000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anchor="b"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(4)</a:t>
                      </a:r>
                      <a:endParaRPr lang="en-US" sz="2000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anchor="b"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(5)</a:t>
                      </a:r>
                      <a:endParaRPr lang="en-US" sz="2000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anchor="b"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50000"/>
                      </a:srgbClr>
                    </a:solidFill>
                  </a:tcPr>
                </a:tc>
              </a:tr>
              <a:tr h="529771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</a:tr>
              <a:tr h="529771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</a:tr>
              <a:tr h="529771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</a:tr>
              <a:tr h="529771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</a:tr>
              <a:tr h="529771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470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3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2667000"/>
            <a:ext cx="7010400" cy="1524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 smtClean="0"/>
              <a:t>Marginal product is the additional output produced by each successive unit of an input.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900" y="1905000"/>
            <a:ext cx="7696200" cy="2743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The law of diminishing returns states that as more units of a variable input are added to one or more fixed inputs, eventually the number of additional units of output produced will begin to fall.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552700"/>
            <a:ext cx="7315200" cy="1752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Marginal cost is the increase in a producer’s total cost when it increases its output by one unit.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</TotalTime>
  <Words>182</Words>
  <Application>Microsoft Office PowerPoint</Application>
  <PresentationFormat>On-screen Show (4:3)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Trade Gothic LT Std Cn</vt:lpstr>
      <vt:lpstr>Calibri</vt:lpstr>
      <vt:lpstr>Times New Roman</vt:lpstr>
      <vt:lpstr>Trade Gothic LT Std Extended</vt:lpstr>
      <vt:lpstr>Trade Gothic LT Std</vt:lpstr>
      <vt:lpstr>1_HSE_Lesson01_ms-comp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meszaros</dc:creator>
  <cp:lastModifiedBy>jitendrad</cp:lastModifiedBy>
  <cp:revision>39</cp:revision>
  <cp:lastPrinted>2014-02-14T16:19:03Z</cp:lastPrinted>
  <dcterms:created xsi:type="dcterms:W3CDTF">2014-02-14T16:15:07Z</dcterms:created>
  <dcterms:modified xsi:type="dcterms:W3CDTF">2014-04-29T09:01:34Z</dcterms:modified>
</cp:coreProperties>
</file>

<file path=docProps/thumbnail.jpeg>
</file>